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2.png"/><Relationship Id="rId7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72.png"/><Relationship Id="rId5" Type="http://schemas.openxmlformats.org/officeDocument/2006/relationships/image" Target="../media/image130.png"/><Relationship Id="rId10" Type="http://schemas.openxmlformats.org/officeDocument/2006/relationships/image" Target="../media/image74.png"/><Relationship Id="rId4" Type="http://schemas.openxmlformats.org/officeDocument/2006/relationships/image" Target="../media/image143.pn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9ADD6-5F1B-B24F-3BFE-0DBA8F36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27" y="1219680"/>
            <a:ext cx="2555791" cy="19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5601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700692" y="948124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74476"/>
              </p:ext>
            </p:extLst>
          </p:nvPr>
        </p:nvGraphicFramePr>
        <p:xfrm>
          <a:off x="7050315" y="3817247"/>
          <a:ext cx="4218678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[432 647]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3" y="3334872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005BB9E-AD3E-488C-CC51-07F9C4CC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23" y="1187824"/>
            <a:ext cx="69056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81" y="652264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94" y="92207"/>
            <a:ext cx="2188369" cy="560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78" y="3913119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702065" y="5756322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01" y="3326622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501" y="89504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235457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18055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076575" y="4583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762625" y="1206882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562975" y="1955487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553329" y="98191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216" y="1166579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691567" y="1351245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3886199" y="1154197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696514" y="121057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000375" y="1385029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5" y="3819207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1447203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554389" y="3289485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872" y="4436095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00" y="515054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71" y="4054978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871" y="3847402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7029450" y="3750294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638</Words>
  <Application>Microsoft Office PowerPoint</Application>
  <PresentationFormat>Widescreen</PresentationFormat>
  <Paragraphs>217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(from LCMS)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101</cp:revision>
  <dcterms:created xsi:type="dcterms:W3CDTF">2022-07-26T19:04:22Z</dcterms:created>
  <dcterms:modified xsi:type="dcterms:W3CDTF">2023-03-19T00:54:06Z</dcterms:modified>
</cp:coreProperties>
</file>